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2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1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4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1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1995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27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44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1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6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70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1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9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0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8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D3A5CD-3535-4677-AD46-BA9D86B8DEE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55A9E-58AF-4A3C-B2A5-C15BE802A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22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D6D9-C5D8-22F0-4510-050E14D11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Embedded SoC Design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775B9-6D1D-3B5A-1E8E-1BF67769D9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members: Adi Navale and Varsha </a:t>
            </a:r>
            <a:r>
              <a:rPr lang="en-US" dirty="0" err="1"/>
              <a:t>Thirumalai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8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D294C-9413-35C4-1B21-16078C8E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Game Logic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B1E45F-F114-10D1-E165-2E6BFFBD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3636505"/>
            <a:ext cx="5451627" cy="1485569"/>
          </a:xfrm>
          <a:prstGeom prst="rect">
            <a:avLst/>
          </a:prstGeom>
          <a:effectLst/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F90017A-6E13-0130-3E08-B4A87D82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for loop checks the grid to determine if a player has won</a:t>
            </a:r>
          </a:p>
        </p:txBody>
      </p:sp>
    </p:spTree>
    <p:extLst>
      <p:ext uri="{BB962C8B-B14F-4D97-AF65-F5344CB8AC3E}">
        <p14:creationId xmlns:p14="http://schemas.microsoft.com/office/powerpoint/2010/main" val="141951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2937D191-13D4-4D46-AA31-AA8157D3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3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1B796756-8CDE-44C7-BF60-022DF3B3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02A146-6461-45FE-B52F-8F9B510D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ic_tac_toe_demo">
            <a:hlinkClick r:id="" action="ppaction://media"/>
            <a:extLst>
              <a:ext uri="{FF2B5EF4-FFF2-40B4-BE49-F238E27FC236}">
                <a16:creationId xmlns:a16="http://schemas.microsoft.com/office/drawing/2014/main" id="{F686B021-5C32-715B-8677-7ED2D89A11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07659" y="1123527"/>
            <a:ext cx="8150090" cy="46048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A115E8-EE09-4F41-9329-56DEEE8AB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73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8300E-CB9A-C1CB-D38D-16D5AE03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Further Work</a:t>
            </a: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A computer screen shot of white text&#10;&#10;Description automatically generated with low confidence">
            <a:extLst>
              <a:ext uri="{FF2B5EF4-FFF2-40B4-BE49-F238E27FC236}">
                <a16:creationId xmlns:a16="http://schemas.microsoft.com/office/drawing/2014/main" id="{3FE99674-C898-08CD-AAE2-63E48DD5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70" y="2548281"/>
            <a:ext cx="3822055" cy="3662018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82F3-7A5E-E379-2D70-8D009E47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Keyboard inputs via Tera Term will be replaced by buttons on FPGA</a:t>
            </a:r>
          </a:p>
          <a:p>
            <a:pPr lvl="1"/>
            <a:r>
              <a:rPr lang="en-US" dirty="0"/>
              <a:t>Update constraint file</a:t>
            </a:r>
          </a:p>
          <a:p>
            <a:pPr lvl="1"/>
            <a:r>
              <a:rPr lang="en-US" dirty="0"/>
              <a:t>Map inputs to GPIO in hardware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39053-5469-2FF3-9079-CF1726146E5D}"/>
              </a:ext>
            </a:extLst>
          </p:cNvPr>
          <p:cNvSpPr/>
          <p:nvPr/>
        </p:nvSpPr>
        <p:spPr>
          <a:xfrm>
            <a:off x="1893094" y="4950619"/>
            <a:ext cx="3364706" cy="2500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0E5C9-0182-0D57-4A8F-9F4FFD1216C5}"/>
              </a:ext>
            </a:extLst>
          </p:cNvPr>
          <p:cNvSpPr txBox="1"/>
          <p:nvPr/>
        </p:nvSpPr>
        <p:spPr>
          <a:xfrm flipH="1">
            <a:off x="2649714" y="2178949"/>
            <a:ext cx="145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AHBLITE.SYS</a:t>
            </a:r>
          </a:p>
        </p:txBody>
      </p:sp>
    </p:spTree>
    <p:extLst>
      <p:ext uri="{BB962C8B-B14F-4D97-AF65-F5344CB8AC3E}">
        <p14:creationId xmlns:p14="http://schemas.microsoft.com/office/powerpoint/2010/main" val="156326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591BC-26A3-0A20-B776-7BA2A304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DEBC-DB99-BE49-1B94-D06792D10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244" y="2763520"/>
            <a:ext cx="3527609" cy="348487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Utilize GPIO read hardware driver</a:t>
            </a:r>
          </a:p>
          <a:p>
            <a:r>
              <a:rPr lang="en-US" dirty="0"/>
              <a:t>Update </a:t>
            </a:r>
            <a:r>
              <a:rPr lang="en-US" dirty="0" err="1"/>
              <a:t>main.c</a:t>
            </a:r>
            <a:r>
              <a:rPr lang="en-US" dirty="0"/>
              <a:t> to track user inputs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02827-0E00-85F0-2FBD-045B0FA4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61" y="3240039"/>
            <a:ext cx="5291279" cy="23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8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14C885-8D7F-1BC7-CB6F-82735508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0289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67653-C4C3-EAD9-49AD-1318379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TIC-TAC-TOE Game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6E12-A797-56B9-07CF-C82383207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4540251" cy="348487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Will incorporate hardware from previous labs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VGA – for display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GPIO – Input a game reset interrupt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Memory – Store software instructions written in C/Assembly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Cortex M0 Processor – Execute instructions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B8A436-FBB1-A932-B193-7EF05B39B02B}"/>
              </a:ext>
            </a:extLst>
          </p:cNvPr>
          <p:cNvSpPr/>
          <p:nvPr/>
        </p:nvSpPr>
        <p:spPr>
          <a:xfrm>
            <a:off x="5684377" y="2971800"/>
            <a:ext cx="1621631" cy="2986088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Cortex-M0 Processor</a:t>
            </a:r>
          </a:p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C4EA28-1FC3-CCC7-3044-A8E4214334FE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7306008" y="4464844"/>
            <a:ext cx="62864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1A33F-65A0-6582-FA85-B20678EBDD26}"/>
              </a:ext>
            </a:extLst>
          </p:cNvPr>
          <p:cNvSpPr/>
          <p:nvPr/>
        </p:nvSpPr>
        <p:spPr>
          <a:xfrm>
            <a:off x="7934657" y="2971800"/>
            <a:ext cx="4077233" cy="2986088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9786D9-5972-EF57-EBAF-0E8F12CB0D2E}"/>
              </a:ext>
            </a:extLst>
          </p:cNvPr>
          <p:cNvSpPr/>
          <p:nvPr/>
        </p:nvSpPr>
        <p:spPr>
          <a:xfrm>
            <a:off x="8287969" y="3188404"/>
            <a:ext cx="1346175" cy="96919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VGA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D9AF17-ADC6-A464-DDFA-B6B31A62240F}"/>
              </a:ext>
            </a:extLst>
          </p:cNvPr>
          <p:cNvSpPr/>
          <p:nvPr/>
        </p:nvSpPr>
        <p:spPr>
          <a:xfrm>
            <a:off x="8287969" y="4573146"/>
            <a:ext cx="1346175" cy="96919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GPIO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ADEE2C-E240-2E3B-BB83-B30E6D9A8FB2}"/>
              </a:ext>
            </a:extLst>
          </p:cNvPr>
          <p:cNvSpPr/>
          <p:nvPr/>
        </p:nvSpPr>
        <p:spPr>
          <a:xfrm>
            <a:off x="10262793" y="3188404"/>
            <a:ext cx="1346175" cy="96919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909326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7EA39-A71D-FB10-9BCC-DEE4765E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Software Overview</a:t>
            </a:r>
          </a:p>
        </p:txBody>
      </p:sp>
      <p:sp useBgFill="1">
        <p:nvSpPr>
          <p:cNvPr id="35" name="Freeform: Shape 29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6CB6-B751-9A4F-7DFB-10C82D61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Will incorporate both assembly and C</a:t>
            </a:r>
          </a:p>
          <a:p>
            <a:pPr lvl="1"/>
            <a:r>
              <a:rPr lang="en-US" dirty="0"/>
              <a:t>C for efficient development</a:t>
            </a:r>
          </a:p>
          <a:p>
            <a:pPr lvl="1"/>
            <a:r>
              <a:rPr lang="en-US" dirty="0"/>
              <a:t>Assembly for greater control of hardware registers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98340-2E13-6C60-6C49-A5B4B7FF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689286"/>
            <a:ext cx="5451627" cy="33800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61533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41E5F-9F0B-968A-4D0D-665D2BE2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 Language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713F-B391-0B63-7CAA-2E305EC8A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C Language</a:t>
            </a:r>
          </a:p>
          <a:p>
            <a:pPr lvl="1"/>
            <a:r>
              <a:rPr lang="en-US" dirty="0"/>
              <a:t>Create logic of tic-tac-toe game</a:t>
            </a:r>
          </a:p>
          <a:p>
            <a:pPr lvl="1"/>
            <a:r>
              <a:rPr lang="en-US" dirty="0"/>
              <a:t>Modify or create C functions from previous labs</a:t>
            </a:r>
          </a:p>
          <a:p>
            <a:pPr lvl="2"/>
            <a:r>
              <a:rPr lang="en-US" dirty="0"/>
              <a:t>For example:</a:t>
            </a:r>
          </a:p>
          <a:p>
            <a:pPr lvl="3"/>
            <a:r>
              <a:rPr lang="en-US" dirty="0" err="1"/>
              <a:t>VGA_plot_pixel</a:t>
            </a:r>
            <a:endParaRPr lang="en-US" dirty="0"/>
          </a:p>
          <a:p>
            <a:pPr lvl="4"/>
            <a:r>
              <a:rPr lang="en-US" dirty="0"/>
              <a:t>Create diagram of tic-tac-toe</a:t>
            </a:r>
          </a:p>
          <a:p>
            <a:pPr lvl="4"/>
            <a:r>
              <a:rPr lang="en-US" dirty="0"/>
              <a:t>Place X and </a:t>
            </a:r>
            <a:r>
              <a:rPr lang="en-US" dirty="0" err="1"/>
              <a:t>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D0C6A-71C3-19D3-305F-D740E184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EDD7-E071-F1DF-AEB8-974F310A2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Enable interrupts </a:t>
            </a:r>
          </a:p>
          <a:p>
            <a:pPr lvl="1"/>
            <a:r>
              <a:rPr lang="en-US" dirty="0"/>
              <a:t>Toggled by switch on FPGA configured in hardware</a:t>
            </a:r>
          </a:p>
          <a:p>
            <a:r>
              <a:rPr lang="en-US" dirty="0"/>
              <a:t>Change color of pixel colors displayed</a:t>
            </a:r>
          </a:p>
        </p:txBody>
      </p:sp>
    </p:spTree>
    <p:extLst>
      <p:ext uri="{BB962C8B-B14F-4D97-AF65-F5344CB8AC3E}">
        <p14:creationId xmlns:p14="http://schemas.microsoft.com/office/powerpoint/2010/main" val="224946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9D17094-3EF4-4A68-160C-93EBD306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87297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EA886-C3EC-A16C-677B-0255DAAE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Display APIs Created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DB64D-485F-463D-CBD2-D7DD46CE2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Created APIs to display X and O on the tic-tac-toe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CB67C-E1C9-697C-7730-F919691C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94" y="3779140"/>
            <a:ext cx="3162463" cy="2451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04BA55-6C65-3F56-0D1D-7430EE07E5FB}"/>
              </a:ext>
            </a:extLst>
          </p:cNvPr>
          <p:cNvSpPr txBox="1"/>
          <p:nvPr/>
        </p:nvSpPr>
        <p:spPr>
          <a:xfrm>
            <a:off x="6944124" y="337706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of API in </a:t>
            </a:r>
            <a:r>
              <a:rPr lang="en-US" dirty="0" err="1"/>
              <a:t>main.c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7BE6CD-DE50-6B04-E96E-F172F11A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68" y="3779140"/>
            <a:ext cx="4105503" cy="2451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84A4D4-8832-8A57-C80E-EAAC468D80B9}"/>
              </a:ext>
            </a:extLst>
          </p:cNvPr>
          <p:cNvSpPr txBox="1"/>
          <p:nvPr/>
        </p:nvSpPr>
        <p:spPr>
          <a:xfrm>
            <a:off x="2074823" y="338185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code</a:t>
            </a:r>
          </a:p>
        </p:txBody>
      </p:sp>
    </p:spTree>
    <p:extLst>
      <p:ext uri="{BB962C8B-B14F-4D97-AF65-F5344CB8AC3E}">
        <p14:creationId xmlns:p14="http://schemas.microsoft.com/office/powerpoint/2010/main" val="101372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29F8C-9526-A8F4-FDDA-FB14C4C41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Game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B38BC-C1B2-55AA-0DB8-EEEF6E1C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Utilized an integer of arrays to represent tic-tac-toe grid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When a player plays the values in grid are updated</a:t>
            </a:r>
          </a:p>
          <a:p>
            <a:r>
              <a:rPr lang="en-US" dirty="0"/>
              <a:t>Utilized </a:t>
            </a:r>
            <a:r>
              <a:rPr lang="en-US" dirty="0" err="1"/>
              <a:t>active_player</a:t>
            </a:r>
            <a:r>
              <a:rPr lang="en-US" dirty="0"/>
              <a:t> variable to track who is playing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8266D-1B27-C4C5-8BB8-F053D5EB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17" y="3349010"/>
            <a:ext cx="8275965" cy="532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AC034-208F-9BFE-F5E9-491FB39A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8" y="4944468"/>
            <a:ext cx="4911842" cy="5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5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DA79E-1C6F-51AE-1CCD-32BC9B246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Game Logic</a:t>
            </a: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E30E6-7B17-A59A-369F-22706216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2738830"/>
            <a:ext cx="5451627" cy="3280919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1AC27-1FA7-2CA4-E9C9-887B34D0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Displays X or O and updates grid when a player plays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</TotalTime>
  <Words>247</Words>
  <Application>Microsoft Office PowerPoint</Application>
  <PresentationFormat>Widescreen</PresentationFormat>
  <Paragraphs>65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Embedded SoC Design </vt:lpstr>
      <vt:lpstr>TIC-TAC-TOE Game Overview</vt:lpstr>
      <vt:lpstr>Software Overview</vt:lpstr>
      <vt:lpstr>C Language </vt:lpstr>
      <vt:lpstr>Assembly Language</vt:lpstr>
      <vt:lpstr>Workflow</vt:lpstr>
      <vt:lpstr>Display APIs Created</vt:lpstr>
      <vt:lpstr>Game Logic</vt:lpstr>
      <vt:lpstr>Game Logic</vt:lpstr>
      <vt:lpstr>Game Logic</vt:lpstr>
      <vt:lpstr>PowerPoint Presentation</vt:lpstr>
      <vt:lpstr>Further Work</vt:lpstr>
      <vt:lpstr>Further Work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Sreeram Navale</dc:creator>
  <cp:lastModifiedBy>Aditya Sreeram Navale</cp:lastModifiedBy>
  <cp:revision>10</cp:revision>
  <dcterms:created xsi:type="dcterms:W3CDTF">2023-05-08T17:12:19Z</dcterms:created>
  <dcterms:modified xsi:type="dcterms:W3CDTF">2023-05-15T19:42:26Z</dcterms:modified>
</cp:coreProperties>
</file>